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2DD"/>
    <a:srgbClr val="808080"/>
    <a:srgbClr val="004C72"/>
    <a:srgbClr val="008567"/>
    <a:srgbClr val="0F183C"/>
    <a:srgbClr val="CA8D21"/>
    <a:srgbClr val="0B67AD"/>
    <a:srgbClr val="AB1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03" autoAdjust="0"/>
    <p:restoredTop sz="79604"/>
  </p:normalViewPr>
  <p:slideViewPr>
    <p:cSldViewPr snapToGrid="0" snapToObjects="1">
      <p:cViewPr>
        <p:scale>
          <a:sx n="100" d="100"/>
          <a:sy n="100" d="100"/>
        </p:scale>
        <p:origin x="-787" y="-374"/>
      </p:cViewPr>
      <p:guideLst>
        <p:guide orient="horz" pos="3094"/>
        <p:guide orient="horz" pos="1682"/>
        <p:guide pos="2880"/>
        <p:guide pos="5488"/>
        <p:guide pos="3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4008" y="208"/>
      </p:cViewPr>
      <p:guideLst/>
    </p:cSldViewPr>
  </p:notesViewPr>
  <p:gridSpacing cx="72008" cy="72008"/>
</p:viewPr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4" Type="http://schemas.openxmlformats.org/officeDocument/2006/relationships/slide" Target="slides/slid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7139-72CB-1E44-AB75-70BB0EC241B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ACD6-C777-FE41-B368-1029341F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6FEE-BC2B-CB4E-BB5E-D9B7C3036083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A8360-54D2-964F-B319-BF8F0C92D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6C615DC-F420-BB46-B06E-722C0A13548D}">
  <we:reference id="wa104115467" version="1.0.0.0" store="nl-BE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2016-09-01-01 RHEA Group PowerPoint Template</Template>
  <TotalTime>1065</TotalTime>
  <Words>1236</Words>
  <Application>Microsoft Office PowerPoint</Application>
  <PresentationFormat>On-screen Show (16:9)</PresentationFormat>
  <Paragraphs>148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2016-09-01-01 RHEA Group PowerPoint Template</vt:lpstr>
      <vt:lpstr>Ground Segment considerations for an Operational Mission</vt:lpstr>
      <vt:lpstr>GOES-R Ground Segment: ground station and more …</vt:lpstr>
      <vt:lpstr>L1 &amp; L5 Ground Segment Drivers</vt:lpstr>
      <vt:lpstr>SWE Mission Ground Segment essentials</vt:lpstr>
      <vt:lpstr>European Ground Segment Common Core (EGS-CC)</vt:lpstr>
      <vt:lpstr>Ground Segment: Ground Station +  …</vt:lpstr>
      <vt:lpstr>Operational SWE Services</vt:lpstr>
      <vt:lpstr>Information Flow</vt:lpstr>
      <vt:lpstr>Product Processing: “Legacy software”</vt:lpstr>
      <vt:lpstr>Service Provision: “Bespoke software”</vt:lpstr>
      <vt:lpstr>SWE Data Centre Architecture</vt:lpstr>
      <vt:lpstr>Conclusions</vt:lpstr>
      <vt:lpstr>PowerPoint Presentation</vt:lpstr>
    </vt:vector>
  </TitlesOfParts>
  <Company>RHEA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Pidgeon</dc:creator>
  <cp:lastModifiedBy>Dr. Mario M. Bisi</cp:lastModifiedBy>
  <cp:revision>39</cp:revision>
  <dcterms:created xsi:type="dcterms:W3CDTF">2017-03-06T16:07:26Z</dcterms:created>
  <dcterms:modified xsi:type="dcterms:W3CDTF">2017-03-07T11:29:45Z</dcterms:modified>
</cp:coreProperties>
</file>